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"/>
  </p:notesMasterIdLst>
  <p:sldIdLst>
    <p:sldId id="274" r:id="rId2"/>
    <p:sldId id="277" r:id="rId3"/>
    <p:sldId id="278" r:id="rId4"/>
    <p:sldId id="288" r:id="rId5"/>
    <p:sldId id="298" r:id="rId6"/>
    <p:sldId id="284" r:id="rId7"/>
    <p:sldId id="303" r:id="rId8"/>
    <p:sldId id="309" r:id="rId9"/>
  </p:sldIdLst>
  <p:sldSz cx="10160000" cy="7620000"/>
  <p:notesSz cx="6858000" cy="9144000"/>
  <p:defaultTextStyle>
    <a:defPPr>
      <a:defRPr lang="fa-IR"/>
    </a:defPPr>
    <a:lvl1pPr marL="0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7995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5990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3985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1980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39975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47970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55964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63959" algn="r" defTabSz="1015990" rtl="1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>
          <p15:clr>
            <a:srgbClr val="A4A3A4"/>
          </p15:clr>
        </p15:guide>
        <p15:guide id="2" pos="3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8" d="100"/>
          <a:sy n="78" d="100"/>
        </p:scale>
        <p:origin x="1116" y="90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6F43E2F-1D8B-4622-96A8-9EA9ED8C52B9}" type="datetimeFigureOut">
              <a:rPr lang="fa-IR" smtClean="0"/>
              <a:pPr/>
              <a:t>09/08/1439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F03C92A-1D33-40FB-9F8A-BD12D0A951D9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2720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9DD7F-155B-415E-A110-493A8B27AB43}" type="datetimeFigureOut">
              <a:rPr lang="fa-IR" smtClean="0"/>
              <a:pPr/>
              <a:t>09/08/1439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002E7-DCD1-4DBA-A284-0A51D94FA0B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756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101599" tIns="50799" rIns="101599" bIns="50799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0"/>
            <a:ext cx="9144000" cy="5028848"/>
          </a:xfrm>
          <a:prstGeom prst="rect">
            <a:avLst/>
          </a:prstGeom>
        </p:spPr>
        <p:txBody>
          <a:bodyPr vert="horz" lIns="101599" tIns="50799" rIns="101599" bIns="50799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81333" y="7062612"/>
            <a:ext cx="2370667" cy="405694"/>
          </a:xfrm>
          <a:prstGeom prst="rect">
            <a:avLst/>
          </a:prstGeom>
        </p:spPr>
        <p:txBody>
          <a:bodyPr vert="horz" lIns="101599" tIns="50799" rIns="101599" bIns="50799" rtlCol="1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9DD7F-155B-415E-A110-493A8B27AB43}" type="datetimeFigureOut">
              <a:rPr lang="fa-IR" smtClean="0"/>
              <a:pPr/>
              <a:t>09/08/1439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4" y="7062612"/>
            <a:ext cx="3217333" cy="405694"/>
          </a:xfrm>
          <a:prstGeom prst="rect">
            <a:avLst/>
          </a:prstGeom>
        </p:spPr>
        <p:txBody>
          <a:bodyPr vert="horz" lIns="101599" tIns="50799" rIns="101599" bIns="50799" rtlCol="1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" y="7062612"/>
            <a:ext cx="2370667" cy="405694"/>
          </a:xfrm>
          <a:prstGeom prst="rect">
            <a:avLst/>
          </a:prstGeom>
        </p:spPr>
        <p:txBody>
          <a:bodyPr vert="horz" lIns="101599" tIns="50799" rIns="101599" bIns="50799" rtlCol="1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002E7-DCD1-4DBA-A284-0A51D94FA0BC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1603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015990" rtl="1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0996" indent="-380996" algn="r" defTabSz="1015990" rtl="1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5492" indent="-317497" algn="r" defTabSz="1015990" rtl="1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9987" indent="-253997" algn="r" defTabSz="1015990" rtl="1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77982" indent="-253997" algn="r" defTabSz="1015990" rtl="1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977" indent="-253997" algn="r" defTabSz="1015990" rtl="1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972" indent="-253997" algn="r" defTabSz="1015990" rtl="1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967" indent="-253997" algn="r" defTabSz="1015990" rtl="1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962" indent="-253997" algn="r" defTabSz="1015990" rtl="1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957" indent="-253997" algn="r" defTabSz="1015990" rtl="1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r" defTabSz="1015990" rtl="1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137" y="2011681"/>
            <a:ext cx="5847095" cy="4282540"/>
          </a:xfrm>
          <a:prstGeom prst="rect">
            <a:avLst/>
          </a:prstGeom>
        </p:spPr>
      </p:pic>
      <p:pic>
        <p:nvPicPr>
          <p:cNvPr id="6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26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011679"/>
            <a:ext cx="10160000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 تجلیل</a:t>
            </a:r>
            <a:r>
              <a:rPr lang="fa-IR" sz="4400" dirty="0" smtClean="0">
                <a:cs typeface="B Titr" panose="00000700000000000000" pitchFamily="2" charset="-78"/>
              </a:rPr>
              <a:t> از </a:t>
            </a:r>
          </a:p>
          <a:p>
            <a:pPr algn="ctr">
              <a:lnSpc>
                <a:spcPct val="150000"/>
              </a:lnSpc>
            </a:pPr>
            <a:r>
              <a:rPr lang="fa-IR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فرماندهان ، مسئولین و مربیان برتر</a:t>
            </a:r>
          </a:p>
          <a:p>
            <a:pPr algn="ctr">
              <a:lnSpc>
                <a:spcPct val="150000"/>
              </a:lnSpc>
            </a:pPr>
            <a:r>
              <a:rPr lang="fa-IR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در مراسم بزرگداشت روز عقیدتی سیاسی در سپاه</a:t>
            </a:r>
            <a:endParaRPr lang="fa-IR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7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5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68772" y="706769"/>
            <a:ext cx="1846980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SA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فرمانده </a:t>
            </a:r>
            <a:r>
              <a:rPr lang="fa-IR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نمونه 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97202" y="1714304"/>
            <a:ext cx="823030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a-IR" sz="4444" b="1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fa-IR" sz="4444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285866" y="2983279"/>
            <a:ext cx="7298972" cy="5926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marL="30480" algn="ctr">
              <a:spcBef>
                <a:spcPts val="667"/>
              </a:spcBef>
              <a:buClr>
                <a:schemeClr val="accent1"/>
              </a:buClr>
              <a:buSzPct val="80000"/>
              <a:defRPr/>
            </a:pPr>
            <a:r>
              <a:rPr lang="ar-SA" sz="4000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فرمانده </a:t>
            </a:r>
            <a:r>
              <a:rPr lang="fa-IR" sz="4000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......</a:t>
            </a:r>
            <a:endParaRPr lang="fa-IR" sz="4000" dirty="0">
              <a:solidFill>
                <a:schemeClr val="tx2">
                  <a:shade val="30000"/>
                  <a:satMod val="150000"/>
                </a:schemeClr>
              </a:solidFill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9899" y="4009842"/>
            <a:ext cx="7935853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عامل تشویق : </a:t>
            </a:r>
          </a:p>
          <a:p>
            <a:pPr algn="ctr">
              <a:lnSpc>
                <a:spcPct val="150000"/>
              </a:lnSpc>
              <a:defRPr/>
            </a:pPr>
            <a:r>
              <a:rPr lang="fa-IR" sz="40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 </a:t>
            </a:r>
            <a:r>
              <a:rPr lang="fa-IR" sz="40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مشارکت و همکاری جدیّ و فعال در اجرا ی برنامه های عقیدتی سیاسی</a:t>
            </a:r>
            <a:endParaRPr lang="fa-IR" sz="40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0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8385" y="756735"/>
            <a:ext cx="2113079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a-IR" sz="2667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نمایندگی</a:t>
            </a:r>
            <a:r>
              <a:rPr lang="ar-SA" sz="2667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 </a:t>
            </a:r>
            <a:r>
              <a:rPr lang="fa-IR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نمونه 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06825" y="2016236"/>
            <a:ext cx="823030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800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ar-SA" sz="48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2492" y="3281141"/>
            <a:ext cx="7298972" cy="5926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algn="ctr">
              <a:defRPr/>
            </a:pPr>
            <a:r>
              <a:rPr lang="fa-I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itchFamily="2" charset="-78"/>
              </a:rPr>
              <a:t>مسئول نمایندگی .........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69645" y="4307271"/>
            <a:ext cx="7704667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عامل تشویق : </a:t>
            </a:r>
          </a:p>
          <a:p>
            <a:pPr algn="ctr">
              <a:lnSpc>
                <a:spcPct val="150000"/>
              </a:lnSpc>
              <a:defRPr/>
            </a:pPr>
            <a:r>
              <a:rPr lang="fa-IR" sz="4000" dirty="0" smtClean="0">
                <a:cs typeface="B Titr" pitchFamily="2" charset="-78"/>
              </a:rPr>
              <a:t>اهتمام وتوجه ویژه در اجرای برنامه های </a:t>
            </a:r>
          </a:p>
          <a:p>
            <a:pPr algn="ctr">
              <a:lnSpc>
                <a:spcPct val="150000"/>
              </a:lnSpc>
              <a:defRPr/>
            </a:pPr>
            <a:r>
              <a:rPr lang="fa-IR" sz="4000" dirty="0" smtClean="0">
                <a:cs typeface="B Titr" pitchFamily="2" charset="-78"/>
              </a:rPr>
              <a:t>عقیدتی سیاسی</a:t>
            </a:r>
            <a:endParaRPr lang="fa-IR" sz="4000" dirty="0">
              <a:cs typeface="B Titr" pitchFamily="2" charset="-78"/>
            </a:endParaRP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53117" y="706769"/>
            <a:ext cx="1662635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a-IR" sz="2667" b="1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هادی</a:t>
            </a:r>
            <a:r>
              <a:rPr lang="ar-SA" sz="2667" b="1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 </a:t>
            </a:r>
            <a:r>
              <a:rPr lang="fa-IR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نمونه 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97202" y="1714304"/>
            <a:ext cx="823030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a-IR" sz="4000" b="1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fa-IR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285866" y="2983279"/>
            <a:ext cx="7298972" cy="5926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marL="30480" algn="ctr">
              <a:spcBef>
                <a:spcPts val="667"/>
              </a:spcBef>
              <a:buClr>
                <a:schemeClr val="accent1"/>
              </a:buClr>
              <a:buSzPct val="80000"/>
              <a:defRPr/>
            </a:pPr>
            <a:r>
              <a:rPr lang="ar-SA" sz="4000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فرمانده </a:t>
            </a:r>
            <a:r>
              <a:rPr lang="fa-IR" sz="4000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........</a:t>
            </a:r>
            <a:endParaRPr lang="fa-IR" sz="4000" dirty="0">
              <a:solidFill>
                <a:schemeClr val="tx2">
                  <a:shade val="30000"/>
                  <a:satMod val="150000"/>
                </a:schemeClr>
              </a:solidFill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79899" y="4009842"/>
            <a:ext cx="7935853" cy="29546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عامل تشویق :</a:t>
            </a:r>
          </a:p>
          <a:p>
            <a:pPr algn="ctr">
              <a:lnSpc>
                <a:spcPct val="150000"/>
              </a:lnSpc>
              <a:defRPr/>
            </a:pPr>
            <a:r>
              <a:rPr lang="fa-IR" sz="40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اهتمام ویژه به برنامه های هدایت سیاسی و بصیرت افزایی</a:t>
            </a:r>
            <a:r>
              <a:rPr lang="fa-IR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Titr" pitchFamily="2" charset="-78"/>
              </a:rPr>
              <a:t>  </a:t>
            </a: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74163" y="881863"/>
            <a:ext cx="1795684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a-IR" sz="2667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عقیدتی </a:t>
            </a:r>
            <a:r>
              <a:rPr lang="fa-IR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نمونه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06825" y="2016236"/>
            <a:ext cx="823030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fa-IR" sz="44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82117" y="3118584"/>
            <a:ext cx="7298972" cy="113578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algn="ctr">
              <a:defRPr/>
            </a:pPr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itchFamily="2" charset="-78"/>
              </a:rPr>
              <a:t>مسئول معاونت </a:t>
            </a:r>
          </a:p>
          <a:p>
            <a:pPr algn="ctr">
              <a:defRPr/>
            </a:pPr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itchFamily="2" charset="-78"/>
              </a:rPr>
              <a:t>..........................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69644" y="4461275"/>
            <a:ext cx="7704667" cy="2677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عامل تشویق : </a:t>
            </a:r>
          </a:p>
          <a:p>
            <a:pPr>
              <a:lnSpc>
                <a:spcPct val="150000"/>
              </a:lnSpc>
              <a:defRPr/>
            </a:pPr>
            <a:r>
              <a:rPr lang="ar-SA" sz="4000" dirty="0">
                <a:cs typeface="B Titr" pitchFamily="2" charset="-78"/>
              </a:rPr>
              <a:t>اقدامات ویژه و چشمگیر در </a:t>
            </a:r>
            <a:r>
              <a:rPr lang="fa-IR" sz="4000" dirty="0" smtClean="0">
                <a:cs typeface="B Titr" pitchFamily="2" charset="-78"/>
              </a:rPr>
              <a:t>اجرای کمی و کیفی برنامه های </a:t>
            </a:r>
            <a:r>
              <a:rPr lang="ar-SA" sz="4000" dirty="0" smtClean="0">
                <a:cs typeface="B Titr" pitchFamily="2" charset="-78"/>
              </a:rPr>
              <a:t>آموزش </a:t>
            </a:r>
            <a:r>
              <a:rPr lang="ar-SA" sz="4000" dirty="0">
                <a:cs typeface="B Titr" pitchFamily="2" charset="-78"/>
              </a:rPr>
              <a:t>عقیدتی سیاسی</a:t>
            </a:r>
            <a:endParaRPr lang="fa-IR" sz="4000" dirty="0">
              <a:cs typeface="B Titr" pitchFamily="2" charset="-78"/>
            </a:endParaRP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389607" y="445698"/>
            <a:ext cx="1484702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a-IR" sz="2667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مربی </a:t>
            </a:r>
            <a:r>
              <a:rPr lang="fa-IR" sz="2667" b="1" dirty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نمونه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464460" y="1477478"/>
            <a:ext cx="726502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fa-IR" sz="44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430514" y="2584636"/>
            <a:ext cx="7298972" cy="7485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algn="ctr">
              <a:defRPr/>
            </a:pPr>
            <a:r>
              <a:rPr lang="fa-IR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itchFamily="2" charset="-78"/>
              </a:rPr>
              <a:t>دانشگاه جامع امام حسین علیه السلام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30515" y="3502399"/>
            <a:ext cx="7298972" cy="36009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عامل تشویق : </a:t>
            </a:r>
          </a:p>
          <a:p>
            <a:pPr marL="440968" indent="-253997">
              <a:lnSpc>
                <a:spcPct val="150000"/>
              </a:lnSpc>
              <a:buClr>
                <a:srgbClr val="2E7654"/>
              </a:buClr>
              <a:buFont typeface="Wingdings" pitchFamily="2" charset="2"/>
              <a:buChar char="Ø"/>
              <a:defRPr/>
            </a:pPr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 کسب بالاترین امتیاز ارزشیابی</a:t>
            </a:r>
          </a:p>
          <a:p>
            <a:pPr marL="440968" indent="-253997">
              <a:lnSpc>
                <a:spcPct val="150000"/>
              </a:lnSpc>
              <a:buClr>
                <a:srgbClr val="2E7654"/>
              </a:buClr>
              <a:buFont typeface="Wingdings" pitchFamily="2" charset="2"/>
              <a:buChar char="Ø"/>
              <a:defRPr/>
            </a:pPr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   تأثیر گزاری برفراگیران</a:t>
            </a:r>
          </a:p>
          <a:p>
            <a:pPr marL="440968" indent="-253997">
              <a:lnSpc>
                <a:spcPct val="150000"/>
              </a:lnSpc>
              <a:buClr>
                <a:srgbClr val="2E7654"/>
              </a:buClr>
              <a:buFont typeface="Wingdings" pitchFamily="2" charset="2"/>
              <a:buChar char="Ø"/>
              <a:defRPr/>
            </a:pPr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  </a:t>
            </a:r>
            <a:r>
              <a:rPr lang="fa-IR" sz="4000" dirty="0" smtClean="0">
                <a:solidFill>
                  <a:schemeClr val="tx1"/>
                </a:solidFill>
                <a:cs typeface="B Titr" pitchFamily="2" charset="-78"/>
              </a:rPr>
              <a:t>بیشترین ساعات در تدریس</a:t>
            </a:r>
            <a:endParaRPr lang="fa-IR" sz="4000" dirty="0">
              <a:cs typeface="B Titr" pitchFamily="2" charset="-78"/>
            </a:endParaRP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6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76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18811" y="881863"/>
            <a:ext cx="1451038" cy="5027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fa-IR" sz="2667" b="1" dirty="0" smtClean="0">
                <a:solidFill>
                  <a:schemeClr val="tx2">
                    <a:shade val="30000"/>
                    <a:satMod val="150000"/>
                  </a:schemeClr>
                </a:solidFill>
                <a:cs typeface="B Zar" pitchFamily="2" charset="-78"/>
              </a:rPr>
              <a:t>مدیر نمونه</a:t>
            </a:r>
            <a:endParaRPr lang="fa-IR" sz="2667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06825" y="2016236"/>
            <a:ext cx="8230306" cy="93133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599" tIns="50799" rIns="101599" bIns="50799" rtlCol="1" anchor="ctr">
            <a:noAutofit/>
          </a:bodyPr>
          <a:lstStyle>
            <a:lvl1pPr algn="ctr" defTabSz="1015990" rtl="1" eaLnBrk="1" latinLnBrk="0" hangingPunct="1">
              <a:spcBef>
                <a:spcPct val="0"/>
              </a:spcBef>
              <a:buNone/>
              <a:defRPr sz="4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400" dirty="0" smtClean="0">
                <a:solidFill>
                  <a:srgbClr val="0070C0"/>
                </a:solidFill>
                <a:cs typeface="B Titr" pitchFamily="2" charset="-78"/>
              </a:rPr>
              <a:t>نام</a:t>
            </a:r>
            <a:endParaRPr lang="fa-IR" sz="44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942109" y="3118585"/>
            <a:ext cx="8229600" cy="8616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/>
          <a:lstStyle/>
          <a:p>
            <a:pPr algn="ctr">
              <a:defRPr/>
            </a:pP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itchFamily="2" charset="-78"/>
              </a:rPr>
              <a:t>مدیر.........................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B Zar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83017" y="4239894"/>
            <a:ext cx="7704667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150000"/>
              </a:lnSpc>
              <a:defRPr/>
            </a:pPr>
            <a:r>
              <a:rPr lang="fa-IR" sz="2400" dirty="0">
                <a:solidFill>
                  <a:srgbClr val="FF0000"/>
                </a:solidFill>
                <a:cs typeface="B Titr" pitchFamily="2" charset="-78"/>
              </a:rPr>
              <a:t>عامل تشویق : </a:t>
            </a:r>
          </a:p>
          <a:p>
            <a:pPr algn="ctr">
              <a:lnSpc>
                <a:spcPct val="150000"/>
              </a:lnSpc>
              <a:defRPr/>
            </a:pPr>
            <a:r>
              <a:rPr lang="ar-SA" sz="3200" dirty="0">
                <a:cs typeface="B Titr" pitchFamily="2" charset="-78"/>
              </a:rPr>
              <a:t>اقدامات ویژه و چشمگیر در </a:t>
            </a:r>
            <a:r>
              <a:rPr lang="fa-IR" sz="3200" dirty="0">
                <a:cs typeface="B Titr" pitchFamily="2" charset="-78"/>
              </a:rPr>
              <a:t>اجرای کمی و کیفی برنامه های </a:t>
            </a:r>
            <a:r>
              <a:rPr lang="ar-SA" sz="3200" dirty="0">
                <a:cs typeface="B Titr" pitchFamily="2" charset="-78"/>
              </a:rPr>
              <a:t>آموزش عقیدتی سیاسی</a:t>
            </a:r>
            <a:endParaRPr lang="fa-IR" sz="3200" dirty="0">
              <a:cs typeface="B Titr" pitchFamily="2" charset="-78"/>
            </a:endParaRPr>
          </a:p>
        </p:txBody>
      </p:sp>
      <p:pic>
        <p:nvPicPr>
          <p:cNvPr id="10" name="naghme558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59335" y="1232034"/>
            <a:ext cx="245444" cy="2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5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146</Words>
  <Application>Microsoft Office PowerPoint</Application>
  <PresentationFormat>Custom</PresentationFormat>
  <Paragraphs>37</Paragraphs>
  <Slides>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 Titr</vt:lpstr>
      <vt:lpstr>B Zar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Javad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Reza</dc:creator>
  <cp:lastModifiedBy>Windows User</cp:lastModifiedBy>
  <cp:revision>198</cp:revision>
  <dcterms:created xsi:type="dcterms:W3CDTF">2010-03-29T05:06:14Z</dcterms:created>
  <dcterms:modified xsi:type="dcterms:W3CDTF">2018-04-24T14:28:17Z</dcterms:modified>
</cp:coreProperties>
</file>